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12" r:id="rId11"/>
    <p:sldId id="315" r:id="rId12"/>
    <p:sldId id="314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2" r:id="rId21"/>
    <p:sldId id="333" r:id="rId22"/>
    <p:sldId id="306" r:id="rId23"/>
    <p:sldId id="323" r:id="rId24"/>
    <p:sldId id="287" r:id="rId25"/>
    <p:sldId id="297" r:id="rId26"/>
    <p:sldId id="267" r:id="rId27"/>
    <p:sldId id="307" r:id="rId28"/>
    <p:sldId id="309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03" r:id="rId37"/>
    <p:sldId id="300" r:id="rId38"/>
    <p:sldId id="268" r:id="rId39"/>
    <p:sldId id="301" r:id="rId40"/>
    <p:sldId id="298" r:id="rId41"/>
    <p:sldId id="299" r:id="rId42"/>
    <p:sldId id="302" r:id="rId43"/>
    <p:sldId id="270" r:id="rId44"/>
    <p:sldId id="271" r:id="rId45"/>
    <p:sldId id="304" r:id="rId46"/>
    <p:sldId id="272" r:id="rId47"/>
    <p:sldId id="273" r:id="rId48"/>
    <p:sldId id="305" r:id="rId49"/>
    <p:sldId id="276" r:id="rId50"/>
    <p:sldId id="277" r:id="rId51"/>
    <p:sldId id="264" r:id="rId52"/>
    <p:sldId id="265" r:id="rId53"/>
    <p:sldId id="266" r:id="rId54"/>
    <p:sldId id="295" r:id="rId55"/>
    <p:sldId id="296" r:id="rId56"/>
    <p:sldId id="327" r:id="rId57"/>
    <p:sldId id="328" r:id="rId58"/>
    <p:sldId id="32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9"/>
    <p:restoredTop sz="83091" autoAdjust="0"/>
  </p:normalViewPr>
  <p:slideViewPr>
    <p:cSldViewPr snapToGrid="0" snapToObjects="1">
      <p:cViewPr varScale="1">
        <p:scale>
          <a:sx n="61" d="100"/>
          <a:sy n="61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2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7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9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5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0" y="2935605"/>
            <a:ext cx="846567" cy="8465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80248" y="925950"/>
            <a:ext cx="3182667" cy="2052764"/>
            <a:chOff x="1780248" y="925950"/>
            <a:chExt cx="3182667" cy="2052764"/>
          </a:xfrm>
        </p:grpSpPr>
        <p:sp>
          <p:nvSpPr>
            <p:cNvPr id="7" name="TextBox 6"/>
            <p:cNvSpPr txBox="1"/>
            <p:nvPr/>
          </p:nvSpPr>
          <p:spPr>
            <a:xfrm>
              <a:off x="3190955" y="925950"/>
              <a:ext cx="1771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Admin</a:t>
              </a:r>
            </a:p>
          </p:txBody>
        </p:sp>
        <p:cxnSp>
          <p:nvCxnSpPr>
            <p:cNvPr id="15" name="Straight Arrow Connector 14"/>
            <p:cNvCxnSpPr>
              <a:endCxn id="7" idx="1"/>
            </p:cNvCxnSpPr>
            <p:nvPr/>
          </p:nvCxnSpPr>
          <p:spPr>
            <a:xfrm flipV="1">
              <a:off x="1780248" y="1126005"/>
              <a:ext cx="1410707" cy="18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894279" y="1467304"/>
            <a:ext cx="2243595" cy="1612085"/>
            <a:chOff x="1894279" y="1467304"/>
            <a:chExt cx="2243595" cy="1612085"/>
          </a:xfrm>
        </p:grpSpPr>
        <p:sp>
          <p:nvSpPr>
            <p:cNvPr id="8" name="TextBox 7"/>
            <p:cNvSpPr txBox="1"/>
            <p:nvPr/>
          </p:nvSpPr>
          <p:spPr>
            <a:xfrm>
              <a:off x="3198193" y="14673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Admin</a:t>
              </a:r>
            </a:p>
          </p:txBody>
        </p:sp>
        <p:cxnSp>
          <p:nvCxnSpPr>
            <p:cNvPr id="16" name="Straight Arrow Connector 15"/>
            <p:cNvCxnSpPr>
              <a:endCxn id="8" idx="1"/>
            </p:cNvCxnSpPr>
            <p:nvPr/>
          </p:nvCxnSpPr>
          <p:spPr>
            <a:xfrm flipV="1">
              <a:off x="1894279" y="1667359"/>
              <a:ext cx="1303914" cy="1412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985721" y="2699683"/>
            <a:ext cx="2226740" cy="501526"/>
            <a:chOff x="1985721" y="2699683"/>
            <a:chExt cx="2226740" cy="501526"/>
          </a:xfrm>
        </p:grpSpPr>
        <p:sp>
          <p:nvSpPr>
            <p:cNvPr id="9" name="TextBox 8"/>
            <p:cNvSpPr txBox="1"/>
            <p:nvPr/>
          </p:nvSpPr>
          <p:spPr>
            <a:xfrm>
              <a:off x="3030727" y="2699683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  <p:cxnSp>
          <p:nvCxnSpPr>
            <p:cNvPr id="20" name="Straight Arrow Connector 19"/>
            <p:cNvCxnSpPr>
              <a:endCxn id="9" idx="1"/>
            </p:cNvCxnSpPr>
            <p:nvPr/>
          </p:nvCxnSpPr>
          <p:spPr>
            <a:xfrm flipV="1">
              <a:off x="1985721" y="2899738"/>
              <a:ext cx="1045006" cy="30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978507" y="3358889"/>
            <a:ext cx="2119296" cy="875427"/>
            <a:chOff x="1978507" y="3358889"/>
            <a:chExt cx="2119296" cy="875427"/>
          </a:xfrm>
        </p:grpSpPr>
        <p:sp>
          <p:nvSpPr>
            <p:cNvPr id="10" name="TextBox 9"/>
            <p:cNvSpPr txBox="1"/>
            <p:nvPr/>
          </p:nvSpPr>
          <p:spPr>
            <a:xfrm>
              <a:off x="3114842" y="383420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Author</a:t>
              </a:r>
            </a:p>
          </p:txBody>
        </p:sp>
        <p:cxnSp>
          <p:nvCxnSpPr>
            <p:cNvPr id="23" name="Straight Arrow Connector 22"/>
            <p:cNvCxnSpPr>
              <a:stCxn id="4" idx="3"/>
              <a:endCxn id="10" idx="1"/>
            </p:cNvCxnSpPr>
            <p:nvPr/>
          </p:nvCxnSpPr>
          <p:spPr>
            <a:xfrm>
              <a:off x="1978507" y="3358889"/>
              <a:ext cx="1136335" cy="67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933348" y="3573114"/>
            <a:ext cx="2282397" cy="1491612"/>
            <a:chOff x="1933348" y="3573114"/>
            <a:chExt cx="2282397" cy="1491612"/>
          </a:xfrm>
        </p:grpSpPr>
        <p:sp>
          <p:nvSpPr>
            <p:cNvPr id="11" name="TextBox 10"/>
            <p:cNvSpPr txBox="1"/>
            <p:nvPr/>
          </p:nvSpPr>
          <p:spPr>
            <a:xfrm>
              <a:off x="3133397" y="4664616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Learner</a:t>
              </a:r>
            </a:p>
          </p:txBody>
        </p:sp>
        <p:cxnSp>
          <p:nvCxnSpPr>
            <p:cNvPr id="26" name="Straight Arrow Connector 25"/>
            <p:cNvCxnSpPr>
              <a:endCxn id="11" idx="1"/>
            </p:cNvCxnSpPr>
            <p:nvPr/>
          </p:nvCxnSpPr>
          <p:spPr>
            <a:xfrm>
              <a:off x="1933348" y="3573114"/>
              <a:ext cx="1200049" cy="129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156416" y="900194"/>
            <a:ext cx="1911316" cy="457788"/>
            <a:chOff x="4979198" y="899009"/>
            <a:chExt cx="1911316" cy="457788"/>
          </a:xfrm>
        </p:grpSpPr>
        <p:sp>
          <p:nvSpPr>
            <p:cNvPr id="31" name="TextBox 30"/>
            <p:cNvSpPr txBox="1"/>
            <p:nvPr/>
          </p:nvSpPr>
          <p:spPr>
            <a:xfrm>
              <a:off x="5133302" y="925950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brands</a:t>
              </a:r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4979198" y="899009"/>
              <a:ext cx="154104" cy="4577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280" y="1465172"/>
            <a:ext cx="1825606" cy="402242"/>
            <a:chOff x="4164280" y="1465172"/>
            <a:chExt cx="1825606" cy="402242"/>
          </a:xfrm>
        </p:grpSpPr>
        <p:sp>
          <p:nvSpPr>
            <p:cNvPr id="32" name="TextBox 31"/>
            <p:cNvSpPr txBox="1"/>
            <p:nvPr/>
          </p:nvSpPr>
          <p:spPr>
            <a:xfrm>
              <a:off x="4332060" y="1465172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brand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4164280" y="1477433"/>
              <a:ext cx="122416" cy="3899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91708" y="1886003"/>
            <a:ext cx="3378191" cy="1948203"/>
            <a:chOff x="4291708" y="1886003"/>
            <a:chExt cx="3378191" cy="1948203"/>
          </a:xfrm>
        </p:grpSpPr>
        <p:sp>
          <p:nvSpPr>
            <p:cNvPr id="18" name="TextBox 17"/>
            <p:cNvSpPr txBox="1"/>
            <p:nvPr/>
          </p:nvSpPr>
          <p:spPr>
            <a:xfrm>
              <a:off x="4442734" y="1886003"/>
              <a:ext cx="1600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users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35519" y="2188555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plans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5520" y="2489475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programs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2734" y="2792027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skills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5519" y="3091315"/>
              <a:ext cx="14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report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2734" y="3434096"/>
              <a:ext cx="3227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Add/remove plan participants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4291708" y="2016655"/>
              <a:ext cx="134097" cy="17655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35888" y="3873343"/>
            <a:ext cx="1858074" cy="400110"/>
            <a:chOff x="4135888" y="3873343"/>
            <a:chExt cx="1858074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4251177" y="3873343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 course</a:t>
              </a: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4135888" y="3891115"/>
              <a:ext cx="179003" cy="3714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15901" y="4378717"/>
            <a:ext cx="1718933" cy="1143197"/>
            <a:chOff x="4215901" y="4378717"/>
            <a:chExt cx="1718933" cy="1143197"/>
          </a:xfrm>
        </p:grpSpPr>
        <p:sp>
          <p:nvSpPr>
            <p:cNvPr id="33" name="TextBox 32"/>
            <p:cNvSpPr txBox="1"/>
            <p:nvPr/>
          </p:nvSpPr>
          <p:spPr>
            <a:xfrm>
              <a:off x="4377998" y="4378717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Enroll course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63769" y="4764734"/>
              <a:ext cx="15424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lecture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4059" y="5121804"/>
              <a:ext cx="1184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Take quiz</a:t>
              </a:r>
            </a:p>
          </p:txBody>
        </p:sp>
        <p:sp>
          <p:nvSpPr>
            <p:cNvPr id="44" name="Left Brace 43"/>
            <p:cNvSpPr/>
            <p:nvPr/>
          </p:nvSpPr>
          <p:spPr>
            <a:xfrm>
              <a:off x="4215901" y="4444770"/>
              <a:ext cx="164240" cy="9930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9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3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89434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308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44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898786" y="5163069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073" y="280051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9" y="4040428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29310" y="3063012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24693" y="4145087"/>
            <a:ext cx="383112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Change plan image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39721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777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9963" r="58824" b="43808"/>
          <a:stretch/>
        </p:blipFill>
        <p:spPr>
          <a:xfrm>
            <a:off x="4335517" y="346842"/>
            <a:ext cx="6432331" cy="52312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8585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6997" y="2818583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270546" y="1621275"/>
            <a:ext cx="256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program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98786" y="26472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00657" y="308098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3" y="38500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9029865" y="3016631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8831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99" y="1254106"/>
            <a:ext cx="7985827" cy="38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ADD learner participant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4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Choose specific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93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add learner to plan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53" y="1633799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1850" y="265074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 list popup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182754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28" y="423204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stCxn id="25" idx="2"/>
            <a:endCxn id="2" idx="0"/>
          </p:cNvCxnSpPr>
          <p:nvPr/>
        </p:nvCxnSpPr>
        <p:spPr>
          <a:xfrm flipH="1">
            <a:off x="9040568" y="3020073"/>
            <a:ext cx="1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809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5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587501"/>
            <a:ext cx="10896213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LEARNER ACTIVITIES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8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488591" y="1603186"/>
            <a:ext cx="343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manage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1832" y="257235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40879" y="2813422"/>
            <a:ext cx="15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report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564710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2804" y="3395843"/>
            <a:ext cx="21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learner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64" y="439472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2" idx="0"/>
          </p:cNvCxnSpPr>
          <p:nvPr/>
        </p:nvCxnSpPr>
        <p:spPr>
          <a:xfrm>
            <a:off x="9102804" y="3182754"/>
            <a:ext cx="0" cy="121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57" y="1640595"/>
            <a:ext cx="1089286" cy="10892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25212" y="2773353"/>
            <a:ext cx="17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report page</a:t>
            </a:r>
          </a:p>
        </p:txBody>
      </p:sp>
    </p:spTree>
    <p:extLst>
      <p:ext uri="{BB962C8B-B14F-4D97-AF65-F5344CB8AC3E}">
        <p14:creationId xmlns:p14="http://schemas.microsoft.com/office/powerpoint/2010/main" val="6660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31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D062-2621-9A40-BDD2-C90C74A8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5" y="314325"/>
            <a:ext cx="9145588" cy="58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6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8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12993" y="2597562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823914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215" y="263380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70002" y="2486817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62528" y="1823914"/>
            <a:ext cx="195547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370340" y="260916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91" y="1866503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601494" y="2436162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67133" y="1785979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Create course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84" y="1839083"/>
            <a:ext cx="1194158" cy="11941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976298" y="3653260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 Fill information and click publish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3" y="3725225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>
            <a:cxnSpLocks/>
          </p:cNvCxnSpPr>
          <p:nvPr/>
        </p:nvCxnSpPr>
        <p:spPr>
          <a:xfrm rot="10800000" flipV="1">
            <a:off x="6601495" y="3255516"/>
            <a:ext cx="2951573" cy="1132786"/>
          </a:xfrm>
          <a:prstGeom prst="bentConnector3">
            <a:avLst>
              <a:gd name="adj1" fmla="val -29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C4FF360-9997-5E47-BFF3-029CE9E6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764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974" r="55993" b="71668"/>
          <a:stretch/>
        </p:blipFill>
        <p:spPr>
          <a:xfrm>
            <a:off x="4188860" y="1481630"/>
            <a:ext cx="6560238" cy="3530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EDFE00-DCC1-7747-BA32-2F0BA3828A71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4249418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</a:t>
            </a:r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</a:t>
            </a: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meeting and courses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95894" y="2526412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27754" y="2371314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02750" y="1723580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435414" y="2523105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3" y="1751000"/>
            <a:ext cx="1012371" cy="101237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619204" y="2339960"/>
            <a:ext cx="21002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666159" y="1674981"/>
            <a:ext cx="20532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5" y="1723580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25753" y="3592977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lecture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63" y="3577515"/>
            <a:ext cx="1432103" cy="143210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1" idx="1"/>
          </p:cNvCxnSpPr>
          <p:nvPr/>
        </p:nvCxnSpPr>
        <p:spPr>
          <a:xfrm flipH="1">
            <a:off x="2761873" y="4293567"/>
            <a:ext cx="1957490" cy="10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5400000">
            <a:off x="8657323" y="3474233"/>
            <a:ext cx="1021417" cy="617254"/>
          </a:xfrm>
          <a:prstGeom prst="bentConnector3">
            <a:avLst>
              <a:gd name="adj1" fmla="val 10009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741206" y="3592977"/>
            <a:ext cx="2075556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Fill information and click publish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36" y="3689843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638476" y="4656539"/>
            <a:ext cx="98160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588113" y="3387212"/>
            <a:ext cx="31500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151466" y="430451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93" y="3753435"/>
            <a:ext cx="1017419" cy="1017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86194" y="4668698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6565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51" grpId="0"/>
      <p:bldP spid="60" grpId="0"/>
      <p:bldP spid="61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35547" b="48704"/>
          <a:stretch/>
        </p:blipFill>
        <p:spPr>
          <a:xfrm>
            <a:off x="2602692" y="596767"/>
            <a:ext cx="8773833" cy="51620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23181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668130" y="2427292"/>
            <a:ext cx="119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" y="1660285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484" y="2473201"/>
            <a:ext cx="102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98740" y="2323189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107217" y="1626855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my course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25649" y="2473201"/>
            <a:ext cx="112136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4" y="1702874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62873" y="1636204"/>
            <a:ext cx="210994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course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31" y="1675454"/>
            <a:ext cx="1194158" cy="1194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115976" y="3578959"/>
            <a:ext cx="14432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Create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408772" y="4239970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62" y="3686730"/>
            <a:ext cx="1191888" cy="11918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4733" y="4507132"/>
            <a:ext cx="1311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400344" y="2999741"/>
            <a:ext cx="2288138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section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185785" y="4271730"/>
            <a:ext cx="1247690" cy="10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74626" y="4513731"/>
            <a:ext cx="105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33" y="3852077"/>
            <a:ext cx="861194" cy="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502530" y="2323190"/>
            <a:ext cx="210994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24131" y="3501814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5. Create question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 descr="F:\study\SWP\TraisyDocument\Reports\Icon\ques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6" y="3779514"/>
            <a:ext cx="1088160" cy="10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study\SWP\TraisyDocument\Reports\Icon\answ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9" y="3779514"/>
            <a:ext cx="1092316" cy="1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41196" y="3578959"/>
            <a:ext cx="138489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6. Create answer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810559" y="4277202"/>
            <a:ext cx="13345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168037" y="4638370"/>
            <a:ext cx="126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8408" y="4556819"/>
            <a:ext cx="10581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555E126-5660-7942-9FAB-BAFA53B3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7FBF74-CF1F-5842-B0CB-37341A3D3EE0}"/>
              </a:ext>
            </a:extLst>
          </p:cNvPr>
          <p:cNvCxnSpPr>
            <a:cxnSpLocks/>
          </p:cNvCxnSpPr>
          <p:nvPr/>
        </p:nvCxnSpPr>
        <p:spPr>
          <a:xfrm>
            <a:off x="9285606" y="3038991"/>
            <a:ext cx="0" cy="8130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29" grpId="0"/>
      <p:bldP spid="60" grpId="0"/>
      <p:bldP spid="61" grpId="0"/>
      <p:bldP spid="70" grpId="0"/>
      <p:bldP spid="46" grpId="0"/>
      <p:bldP spid="49" grpId="0"/>
      <p:bldP spid="54" grpId="0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ung\Downloads\Blank E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039" r="17198" b="53236"/>
          <a:stretch/>
        </p:blipFill>
        <p:spPr bwMode="auto">
          <a:xfrm>
            <a:off x="2285265" y="1254106"/>
            <a:ext cx="9099560" cy="40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0DF2B-8411-2C48-B40C-ADA95FCF2622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65437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LEARN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5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03228" y="2918911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1" y="2093422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0466" y="2906500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9253" y="2756325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39296" y="2093422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91112" y="2908775"/>
            <a:ext cx="281211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42" y="2136011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31830" y="2756325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807356" y="2095136"/>
            <a:ext cx="183186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Learn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404062" y="3967583"/>
            <a:ext cx="220196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Click finish learning lecture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65" y="4063961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flipH="1">
            <a:off x="8074617" y="2705670"/>
            <a:ext cx="2194560" cy="1974818"/>
          </a:xfrm>
          <a:prstGeom prst="bentConnector3">
            <a:avLst>
              <a:gd name="adj1" fmla="val -109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6" y="2037255"/>
            <a:ext cx="1174674" cy="117467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68D8AE8-1893-174D-980C-E26B1F2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66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Hung\Downloads\Blank ERD (1)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b="55146"/>
          <a:stretch/>
        </p:blipFill>
        <p:spPr bwMode="auto">
          <a:xfrm>
            <a:off x="2689898" y="1520792"/>
            <a:ext cx="8634492" cy="34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646988-25A3-5543-A797-ACD861A601F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99726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9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64064" y="2755146"/>
            <a:ext cx="117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6" y="1920168"/>
            <a:ext cx="1021786" cy="1021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31749" y="2748534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Learner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08088" y="2583071"/>
            <a:ext cx="266121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458131" y="1911281"/>
            <a:ext cx="343570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Open course page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523702" y="2715627"/>
            <a:ext cx="358606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Course information page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77" y="1962757"/>
            <a:ext cx="1012371" cy="101237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55644" y="2583071"/>
            <a:ext cx="2211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028807" y="1944097"/>
            <a:ext cx="216192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Take a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109769" y="3855364"/>
            <a:ext cx="2638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.  Show result of quiz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8" y="3890707"/>
            <a:ext cx="1017419" cy="1017419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 rot="10800000" flipV="1">
            <a:off x="7861394" y="2532416"/>
            <a:ext cx="2426618" cy="1974818"/>
          </a:xfrm>
          <a:prstGeom prst="bentConnector3">
            <a:avLst>
              <a:gd name="adj1" fmla="val -248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35" y="1962757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0B0149D-A535-2C4A-B61C-70FB4AE3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07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  <a:endParaRPr lang="en-US" sz="40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72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ung\Downloads\Blank ERD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2"/>
          <a:stretch/>
        </p:blipFill>
        <p:spPr bwMode="auto">
          <a:xfrm>
            <a:off x="899911" y="1419093"/>
            <a:ext cx="10434638" cy="3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51FF5A-94AB-EA4D-BC1C-785EF3CD031B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086852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08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293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424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10994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9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9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smtClean="0"/>
              <a:t>Define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courses that have the same title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 smtClean="0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all the course’s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course title into non-Unicode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special characters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hyphen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 will be appended with a number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behind if duplicated 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URL structure will be as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•	</a:t>
                </a:r>
                <a:r>
                  <a:rPr lang="en-US" sz="24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lvl="0"/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 </a:t>
                </a:r>
                <a:r>
                  <a:rPr lang="en-US" sz="24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khoa-hoc-html-1 (if course title is duplicated)</a:t>
                </a: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7662131" cy="4206280"/>
              </a:xfrm>
              <a:prstGeom prst="rect">
                <a:avLst/>
              </a:prstGeom>
              <a:blipFill>
                <a:blip r:embed="rId2"/>
                <a:stretch>
                  <a:fillRect l="-1193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0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  <a:endParaRPr lang="en-US" sz="40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68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424058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33988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674</TotalTime>
  <Words>778</Words>
  <Application>Microsoft Office PowerPoint</Application>
  <PresentationFormat>Widescreen</PresentationFormat>
  <Paragraphs>248</Paragraphs>
  <Slides>58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Apple Symbols</vt:lpstr>
      <vt:lpstr>Arial Hebrew</vt:lpstr>
      <vt:lpstr>Open Sans</vt:lpstr>
      <vt:lpstr>Arial</vt:lpstr>
      <vt:lpstr>Britannic Bold</vt:lpstr>
      <vt:lpstr>Calibri</vt:lpstr>
      <vt:lpstr>Cambria Math</vt:lpstr>
      <vt:lpstr>Impact</vt:lpstr>
      <vt:lpstr>Wingdings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SYSTEM OVERVIEW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author</vt:lpstr>
      <vt:lpstr>learner</vt:lpstr>
      <vt:lpstr>SYSTEM ARCHITECTURE</vt:lpstr>
      <vt:lpstr>DEMONSTRATION</vt:lpstr>
      <vt:lpstr>DEMO MANAGER: CREATE plan</vt:lpstr>
      <vt:lpstr>PROCESS</vt:lpstr>
      <vt:lpstr>ENTITIes</vt:lpstr>
      <vt:lpstr>DEMO MANAGER: CREATE PROGRAM</vt:lpstr>
      <vt:lpstr>PROCESS</vt:lpstr>
      <vt:lpstr>ENTITIes</vt:lpstr>
      <vt:lpstr>DEMO MANAGER: ADD learner participant</vt:lpstr>
      <vt:lpstr>PROCESS</vt:lpstr>
      <vt:lpstr>ENTITIes</vt:lpstr>
      <vt:lpstr>DEMO MANAGER: VIEW LEARNER ACTIVITIES  in plan</vt:lpstr>
      <vt:lpstr>PROCESS</vt:lpstr>
      <vt:lpstr>ENTITIes</vt:lpstr>
      <vt:lpstr>DEMO author: CREATE COURSE</vt:lpstr>
      <vt:lpstr>PROCESS</vt:lpstr>
      <vt:lpstr>PowerPoint Presentation</vt:lpstr>
      <vt:lpstr>DEMO author: CREATE LECTURE</vt:lpstr>
      <vt:lpstr>PROCESS</vt:lpstr>
      <vt:lpstr>PowerPoint Presentation</vt:lpstr>
      <vt:lpstr>DEMO author: CREATE quiz</vt:lpstr>
      <vt:lpstr>PROCESS</vt:lpstr>
      <vt:lpstr>PowerPoint Presentation</vt:lpstr>
      <vt:lpstr>DEMO LEARNER: LEARN LECTURE</vt:lpstr>
      <vt:lpstr>PROCESS</vt:lpstr>
      <vt:lpstr>PowerPoint Presentation</vt:lpstr>
      <vt:lpstr>DEMO LEARNER: TAKE QUIZ</vt:lpstr>
      <vt:lpstr>PROCESS</vt:lpstr>
      <vt:lpstr>PowerPoint Presentation</vt:lpstr>
      <vt:lpstr>VALUES</vt:lpstr>
      <vt:lpstr>CHALLENGES</vt:lpstr>
      <vt:lpstr>FUTURE PLANS</vt:lpstr>
      <vt:lpstr>THANK YOU FOR LISTENING</vt:lpstr>
      <vt:lpstr>PowerPoint Presentation</vt:lpstr>
      <vt:lpstr>Algorithm</vt:lpstr>
      <vt:lpstr>Define problem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HUNGPCSE61807</cp:lastModifiedBy>
  <cp:revision>60</cp:revision>
  <dcterms:created xsi:type="dcterms:W3CDTF">2018-04-18T03:06:46Z</dcterms:created>
  <dcterms:modified xsi:type="dcterms:W3CDTF">2018-04-23T12:25:15Z</dcterms:modified>
</cp:coreProperties>
</file>